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1E8DE4-BCB7-4C3F-87F3-5EC8E9E11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91DDA83-A81D-49C1-B671-04D3FF662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A3C796-BC9B-4586-A9E0-E023803D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DB5EA6-B986-4AA9-8C3F-93EC0283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1181EF-9D36-4FC4-B826-D8141AAE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68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145EFD-3E5B-4E37-979E-9DC21700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D26D66-67B7-49AA-85AA-8319519F5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A9F470-D0C3-49F8-BC92-9C597869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E782A8-4B7F-453B-B065-2A5415D2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EB1660-CE81-4D03-83D4-9D37BD9C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70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253DFFF-ED09-4935-9B00-A09C38F7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A76EF5-84CC-48DF-B26C-70FF5E1A2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2A34EA-4F90-42DF-9353-C6C32EEF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1E08EB-D1C6-4440-8396-1B04D2DC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B0CA29-6354-40B9-81A1-7C3C8D0E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60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AB1D5-E7B5-4BD6-A180-9D8E98A1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44938-8E8F-4E3B-8408-BD9EA44B3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394EC9-CF71-4B9F-9121-4E99E645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6DDB70-2131-47F1-9B48-7ADBD3CD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24DE28-425B-4C1B-AFF0-5BAFBDBE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54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D58E3-BB2F-4D58-9A38-270A0971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330CD3-EC69-4750-BB23-743F0DCE7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51EFC4-283C-4559-BEAD-B789D5AF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0876DD-790D-478A-B62B-04BAABF3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D516AA-5E3B-4179-BCE3-848BEF1C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E1B76F-7191-4704-9626-87CAF741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E81FD3-4F0D-4327-B8B7-113D4F3D5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38F24E-F16C-4238-9F61-A0F4574F7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9A663C8-158E-4D50-8B3E-DACAD9EC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2744AE-6A00-4B88-AD34-B0B52478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1B955A-729B-47F3-9E55-24CC61D1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19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520D3-9C2D-4C48-8965-1AF4EACB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E0F71F-9342-48D4-A48A-B65235D96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4D940F-4C02-442E-B632-8D23E542E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E0EDFC2-4D07-4FC5-AF2A-200A5E712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EF6DF1D-6869-43E0-8396-03A6ACB07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C87FDE2-8549-42DB-91E7-A487E6AB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DB4E11-EE55-49CE-9B14-F2CBD3EE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FA341B4-BB0E-42F4-A40B-FE0AAE07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11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CE772B-9D48-4703-A8AF-4EB07DD8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902AB26-4ED7-4EEC-BC01-CFF15B5E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947FD8F-43FF-4264-AB24-375A4E5C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99195A-20BA-4133-8C5D-0A740FA4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9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3B666C3-5C75-40EF-924D-5225287F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4255BFE-2A8F-4524-87CF-D07B28B4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14C33D-259C-40D2-9BC4-23017A3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93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592FD-2D01-4BF1-95C1-580F1DD6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65F2D2-0FFD-464C-9B84-1907A8AA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74C6E1-0BE6-4DB8-A7D8-B6E338118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D4747F-E0CD-4E65-8C93-FD51DACF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78EE86-9BB2-483B-903E-A49A3194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0FD3D3-2454-4B2B-8E04-81B82361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D6A673-A118-4AE1-8C1E-6EDBF4C6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2732A65-3C01-42EA-A714-9264E973F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7EE40B-BFD8-471E-A0A7-9BF4B967A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2D695AC-7E86-43D6-B5FF-73DD6FEE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2F6132-22AB-46EB-9951-C327C0FC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9F91F44-2BBC-40D6-8030-D07C403E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17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EE4D3AA-6EC8-43E4-A51D-283C2DFA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69004F-5B08-4869-AAC7-809CD23F6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181CD6-B301-4441-B902-63C5F5502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50CE-7314-48A2-96DB-49E44DE44BCA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E4A963-7FA7-4B9F-86C3-E43C5C9C6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16B92C-D7DA-4B05-B2DE-53E6FBAD8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EDAA-30B4-4489-9DB9-AE87F4214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5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6080218-7FEA-43BB-B32B-D7A1C76D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55" y="437318"/>
            <a:ext cx="4211889" cy="59609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D96D710-ACA5-4B92-8819-BE7D0B3E8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6" y="437321"/>
            <a:ext cx="4211890" cy="59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8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303A920-B240-4D3C-B3CA-80DAFAAB2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50" y="443948"/>
            <a:ext cx="4218327" cy="59701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E6B6B36-DEEC-4EE7-AD4B-F51B5792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0" y="443948"/>
            <a:ext cx="4218327" cy="5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8AA8396-A32B-4E11-87AB-14C18590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98" y="440634"/>
            <a:ext cx="4223010" cy="597673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B988F55-DBB5-4499-9424-A3F16547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92" y="440634"/>
            <a:ext cx="4223010" cy="59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34DBF5-EAF5-438B-A692-78C84DAC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dirty="0">
                <a:latin typeface="Monotype Corsiva" panose="03010101010201010101" pitchFamily="66" charset="0"/>
                <a:cs typeface="Dubai" panose="020B0503030403030204" pitchFamily="34" charset="-78"/>
              </a:rPr>
              <a:t>DZIĘKUJĘ  </a:t>
            </a:r>
          </a:p>
          <a:p>
            <a:pPr marL="0" indent="0" algn="ctr">
              <a:buNone/>
            </a:pPr>
            <a:r>
              <a:rPr lang="pl-PL" sz="6000" dirty="0">
                <a:latin typeface="Monotype Corsiva" panose="03010101010201010101" pitchFamily="66" charset="0"/>
                <a:cs typeface="Dubai" panose="020B0503030403030204" pitchFamily="34" charset="-78"/>
              </a:rPr>
              <a:t>ZA </a:t>
            </a:r>
          </a:p>
          <a:p>
            <a:pPr marL="0" indent="0" algn="ctr">
              <a:buNone/>
            </a:pPr>
            <a:r>
              <a:rPr lang="pl-PL" sz="6000" dirty="0">
                <a:latin typeface="Monotype Corsiva" panose="03010101010201010101" pitchFamily="66" charset="0"/>
                <a:cs typeface="Dubai" panose="020B0503030403030204" pitchFamily="34" charset="-78"/>
              </a:rPr>
              <a:t>UWAGĘ </a:t>
            </a:r>
            <a:r>
              <a:rPr lang="pl-PL" sz="6000" dirty="0">
                <a:latin typeface="Monotype Corsiva" panose="03010101010201010101" pitchFamily="66" charset="0"/>
                <a:cs typeface="Dubai" panose="020B0503030403030204" pitchFamily="34" charset="-78"/>
                <a:sym typeface="Wingdings" panose="05000000000000000000" pitchFamily="2" charset="2"/>
              </a:rPr>
              <a:t></a:t>
            </a:r>
            <a:endParaRPr lang="pl-PL" sz="6000" dirty="0">
              <a:latin typeface="Monotype Corsiva" panose="03010101010201010101" pitchFamily="66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046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1B68F6-549B-4816-AC25-6C5F2311E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01" y="437321"/>
            <a:ext cx="4211889" cy="59609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677CEDC-69E8-4E99-B34C-CB6C2E762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63" y="437321"/>
            <a:ext cx="4211888" cy="59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6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1CD87ED-BF0A-44E7-A39E-FE84A3EA2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8" y="437321"/>
            <a:ext cx="4264899" cy="603601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7B2DBC5-0AB4-4B7B-9595-DA13AA3FB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10" y="437321"/>
            <a:ext cx="4264899" cy="60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6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C6D5CDB-F7E2-42A1-A59A-14D387A2E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8" y="397565"/>
            <a:ext cx="4264745" cy="60357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93098EB-5A75-407B-B013-FF1998556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7" y="397565"/>
            <a:ext cx="4264745" cy="60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1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A944F90-F56A-4E06-9E72-87867C41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15" y="410817"/>
            <a:ext cx="4251646" cy="60172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AB135A7-6DE4-4596-958E-A49790256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40" y="410816"/>
            <a:ext cx="4251646" cy="60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2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E272ED5-B995-4AEB-82F5-460B5F50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35" y="410816"/>
            <a:ext cx="4232373" cy="598998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FA5D50F-CBE0-4F52-804F-4ED933823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93" y="410816"/>
            <a:ext cx="4232374" cy="59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2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59548BB-8020-4018-9D5F-E9D64F775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24" y="430696"/>
            <a:ext cx="4223009" cy="597673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E56AC28-755A-4647-BCFD-AA963D27B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02" y="430696"/>
            <a:ext cx="4223009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80E788E-B55A-49E2-B5E5-CE5649855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6" y="429749"/>
            <a:ext cx="4238393" cy="59985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A295B41-641F-4001-94D4-5D556796A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02" y="429748"/>
            <a:ext cx="4238394" cy="59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98F7461-4C14-468F-A312-68E34AAA5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50" y="450574"/>
            <a:ext cx="4208963" cy="59568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FAD6437-027A-4E06-9D76-A2F98BAC2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03" y="450574"/>
            <a:ext cx="4208964" cy="59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5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Panoramiczny</PresentationFormat>
  <Paragraphs>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Dubai</vt:lpstr>
      <vt:lpstr>Monotype Corsiva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Mirosława Wąchała</dc:creator>
  <cp:lastModifiedBy>Mirosława Wąchała</cp:lastModifiedBy>
  <cp:revision>3</cp:revision>
  <dcterms:created xsi:type="dcterms:W3CDTF">2021-03-29T20:48:40Z</dcterms:created>
  <dcterms:modified xsi:type="dcterms:W3CDTF">2021-03-29T21:03:05Z</dcterms:modified>
</cp:coreProperties>
</file>